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CONVICÇÃO E SÚPLICA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CONVICÇÃO E SÚPLICA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A7163F6-7255-47C6-B15C-F90DB7A8FC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 alma está manchada </a:t>
            </a:r>
          </a:p>
          <a:p>
            <a:r>
              <a:rPr lang="pt-BR" dirty="0"/>
              <a:t>De pecado e corrupção; </a:t>
            </a:r>
          </a:p>
          <a:p>
            <a:r>
              <a:rPr lang="pt-BR" dirty="0"/>
              <a:t>Eu não tenho em mim justiça, </a:t>
            </a:r>
          </a:p>
          <a:p>
            <a:r>
              <a:rPr lang="pt-BR" dirty="0"/>
              <a:t>Santidade ou retidão.</a:t>
            </a:r>
          </a:p>
        </p:txBody>
      </p:sp>
    </p:spTree>
    <p:extLst>
      <p:ext uri="{BB962C8B-B14F-4D97-AF65-F5344CB8AC3E}">
        <p14:creationId xmlns:p14="http://schemas.microsoft.com/office/powerpoint/2010/main" val="2233779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CONVICÇÃO E SÚPLICA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21006F-F8CD-42BC-BE6F-D39CFD06F0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 origem bem conheço: </a:t>
            </a:r>
          </a:p>
          <a:p>
            <a:r>
              <a:rPr lang="pt-BR" dirty="0"/>
              <a:t>Pecador me vejo aqui. </a:t>
            </a:r>
          </a:p>
          <a:p>
            <a:r>
              <a:rPr lang="pt-BR" dirty="0"/>
              <a:t>E, em pecado concebido, </a:t>
            </a:r>
          </a:p>
          <a:p>
            <a:r>
              <a:rPr lang="pt-BR" dirty="0"/>
              <a:t>Ó, Jesus, eu venho a Ti!</a:t>
            </a:r>
          </a:p>
        </p:txBody>
      </p:sp>
    </p:spTree>
    <p:extLst>
      <p:ext uri="{BB962C8B-B14F-4D97-AF65-F5344CB8AC3E}">
        <p14:creationId xmlns:p14="http://schemas.microsoft.com/office/powerpoint/2010/main" val="3510927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CONVICÇÃO E SÚPLICA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C9EC4BA-49A7-48B3-BE15-634DF7B509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Teu sangue precioso,</a:t>
            </a:r>
          </a:p>
          <a:p>
            <a:r>
              <a:rPr lang="pt-BR" dirty="0"/>
              <a:t>Derramado sobre a cruz, </a:t>
            </a:r>
          </a:p>
          <a:p>
            <a:r>
              <a:rPr lang="pt-BR" dirty="0"/>
              <a:t>A </a:t>
            </a:r>
            <a:r>
              <a:rPr lang="pt-BR" dirty="0" err="1"/>
              <a:t>minh’alma</a:t>
            </a:r>
            <a:r>
              <a:rPr lang="pt-BR" dirty="0"/>
              <a:t>, tão manchada, </a:t>
            </a:r>
          </a:p>
          <a:p>
            <a:r>
              <a:rPr lang="pt-BR" dirty="0"/>
              <a:t>Vem salvar, ó meu Jesus!</a:t>
            </a:r>
          </a:p>
        </p:txBody>
      </p:sp>
    </p:spTree>
    <p:extLst>
      <p:ext uri="{BB962C8B-B14F-4D97-AF65-F5344CB8AC3E}">
        <p14:creationId xmlns:p14="http://schemas.microsoft.com/office/powerpoint/2010/main" val="3309121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26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CONVICÇÃO E SÚPLICA</vt:lpstr>
      <vt:lpstr>CONVICÇÃO E SÚPLICA</vt:lpstr>
      <vt:lpstr>CONVICÇÃO E SÚPLICA</vt:lpstr>
      <vt:lpstr>CONVICÇÃO E SÚPLICA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2019-06-12T22:49:20Z</dcterms:modified>
</cp:coreProperties>
</file>

<file path=docProps/thumbnail.jpeg>
</file>